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dviser.ru/index.php/%D0%A1%D1%82%D0%B0%D1%82%D1%8C%D1%8F:%D0%92%D0%B8%D1%80%D1%82%D1%83%D0%B0%D0%BB%D1%8C%D0%BD%D0%B0%D1%8F_%D1%80%D0%B5%D0%B0%D0%BB%D1%8C%D0%BD%D0%BE%D1%81%D1%82%D1%8C_(VR,_Virtual_Reality)" TargetMode="External"/><Relationship Id="rId2" Type="http://schemas.openxmlformats.org/officeDocument/2006/relationships/hyperlink" Target="http://www.tadviser.ru/index.php/%D0%9F%D0%B5%D1%80%D0%B5%D0%BA%D1%80%D0%B5%D1%81%D1%82%D0%BE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tadviser.ru/index.php/V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dirty="0"/>
              <a:t>X5 </a:t>
            </a:r>
            <a:r>
              <a:rPr lang="ru-RU" b="0" dirty="0" err="1"/>
              <a:t>Retail</a:t>
            </a:r>
            <a:r>
              <a:rPr lang="ru-RU" b="0" dirty="0"/>
              <a:t> </a:t>
            </a:r>
            <a:r>
              <a:rPr lang="ru-RU" b="0" dirty="0" err="1"/>
              <a:t>Group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Торговые сети и распределительные центры X5 </a:t>
            </a:r>
            <a:r>
              <a:rPr lang="ru-RU" dirty="0" err="1"/>
              <a:t>Retail</a:t>
            </a:r>
            <a:r>
              <a:rPr lang="ru-RU" dirty="0"/>
              <a:t> </a:t>
            </a:r>
            <a:r>
              <a:rPr lang="ru-RU" dirty="0" err="1"/>
              <a:t>Group</a:t>
            </a:r>
            <a:r>
              <a:rPr lang="ru-RU" dirty="0"/>
              <a:t> расположены в 65 субъектах Российской Федерации на территории 7 федеральных </a:t>
            </a:r>
            <a:r>
              <a:rPr lang="ru-RU" dirty="0" smtClean="0"/>
              <a:t>округов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49339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0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Чистая розничная выручка по федеральным округам во 2 кв. 2019 г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768752" cy="539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9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Инновации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«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Перекресток"/>
              </a:rPr>
              <a:t>Перекресток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«Карусель» протестируют обучение персонала с помощью технологии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Виртуальная реальность (VR, Virtual Reality)"/>
              </a:rPr>
              <a:t>виртуальной реальности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tooltip="VR"/>
              </a:rPr>
              <a:t>VR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026" name="Picture 2" descr="C:\Users\Сотрудник\Desktop\Head-mounted_display_and_wired_gloves,_Ames_Research_Cen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4113436" cy="41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Цифровизация</a:t>
            </a:r>
            <a:r>
              <a:rPr lang="ru-RU" b="1" dirty="0"/>
              <a:t> покупателя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отрудник\Desktop\2cfeb2a4fcc28049c3238026a864da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426224" cy="474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8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магазин-лаборатория </a:t>
            </a:r>
            <a:r>
              <a:rPr lang="ru-RU" b="1" dirty="0"/>
              <a:t>для разработки инноваций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отрудник\Desktop\default-y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5288"/>
            <a:ext cx="7089675" cy="472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Магазины «Перекресток» и «Карусель» будут принимать пластиковые бутылки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отрудник\Desktop\9D6EF7CF-A1CD-40EE-A28C-FE792B78D05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Товары с </a:t>
            </a:r>
            <a:r>
              <a:rPr lang="ru-RU" dirty="0" err="1"/>
              <a:t>AliExpress</a:t>
            </a:r>
            <a:r>
              <a:rPr lang="ru-RU" dirty="0"/>
              <a:t> начнут доставлять в супермаркеты X5 </a:t>
            </a:r>
            <a:r>
              <a:rPr lang="ru-RU" dirty="0" err="1"/>
              <a:t>Retail</a:t>
            </a:r>
            <a:r>
              <a:rPr lang="ru-RU" dirty="0"/>
              <a:t> </a:t>
            </a:r>
            <a:r>
              <a:rPr lang="ru-RU" dirty="0" err="1"/>
              <a:t>Group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отрудник\Desktop\phpIe8XU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23680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60432" cy="474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0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Обновление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Сотрудник\Desktop\xPyaterochka_2019_6.jpg.pagespeed.ic.5bunKUnCf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389268" cy="55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7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904875"/>
            <a:ext cx="78581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0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отрудник\Desktop\4_160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6200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трудник\Desktop\2_12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379076" cy="49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0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04863"/>
            <a:ext cx="80010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5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91723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124756" cy="452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6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8" y="107454"/>
            <a:ext cx="6096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19500"/>
            <a:ext cx="54006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00125"/>
            <a:ext cx="63055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0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u="sng" dirty="0" smtClean="0"/>
              <a:t/>
            </a:r>
            <a:br>
              <a:rPr lang="ru-RU" sz="6600" u="sng" dirty="0" smtClean="0"/>
            </a:br>
            <a:r>
              <a:rPr lang="ru-RU" sz="6600" u="sng" dirty="0"/>
              <a:t/>
            </a:r>
            <a:br>
              <a:rPr lang="ru-RU" sz="6600" u="sng" dirty="0"/>
            </a:br>
            <a:r>
              <a:rPr lang="ru-RU" sz="6600" u="sng" dirty="0" smtClean="0"/>
              <a:t/>
            </a:r>
            <a:br>
              <a:rPr lang="ru-RU" sz="6600" u="sng" dirty="0" smtClean="0"/>
            </a:br>
            <a:r>
              <a:rPr lang="ru-RU" sz="6600" u="sng" dirty="0" smtClean="0"/>
              <a:t>2019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Общее число магазинов Х5 превысило 15000.  Юбилейными стали «Перекрёсток» в Екатеринбурге (14500-ый) и «Пятёрочка» в Зеленограде (15000-ый).</a:t>
            </a:r>
          </a:p>
          <a:p>
            <a:r>
              <a:rPr lang="ru-RU" dirty="0"/>
              <a:t>«Пятёрочка» и поисково-спасательный отряд «Лиза  </a:t>
            </a:r>
            <a:r>
              <a:rPr lang="ru-RU" dirty="0" err="1"/>
              <a:t>Алерт</a:t>
            </a:r>
            <a:r>
              <a:rPr lang="ru-RU" dirty="0"/>
              <a:t>» запустили совместный проект по поиску потерявшихся людей.</a:t>
            </a:r>
          </a:p>
          <a:p>
            <a:r>
              <a:rPr lang="ru-RU" dirty="0"/>
              <a:t>«Перекрёсток» открыл первые супермаркеты большого экспериментального формата в Санкт-Петербурге и Старом Осколе.</a:t>
            </a:r>
          </a:p>
          <a:p>
            <a:r>
              <a:rPr lang="ru-RU" dirty="0"/>
              <a:t>Число </a:t>
            </a:r>
            <a:r>
              <a:rPr lang="ru-RU" dirty="0" err="1"/>
              <a:t>постаматов</a:t>
            </a:r>
            <a:r>
              <a:rPr lang="ru-RU" dirty="0"/>
              <a:t> в магазинах Х5 превысило 2000.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9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Бренды </a:t>
            </a:r>
            <a:r>
              <a:rPr lang="ru-RU" sz="4400" dirty="0"/>
              <a:t>Х5 </a:t>
            </a:r>
            <a:r>
              <a:rPr lang="ru-RU" sz="4400" dirty="0" err="1"/>
              <a:t>Retail</a:t>
            </a:r>
            <a:r>
              <a:rPr lang="ru-RU" sz="4400" dirty="0"/>
              <a:t> </a:t>
            </a:r>
            <a:r>
              <a:rPr lang="ru-RU" sz="4400" dirty="0" err="1" smtClean="0"/>
              <a:t>Group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8" y="2697185"/>
            <a:ext cx="26289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270892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Тор​</a:t>
            </a:r>
            <a:r>
              <a:rPr lang="ru-RU" dirty="0" err="1"/>
              <a:t>говая</a:t>
            </a:r>
            <a:r>
              <a:rPr lang="ru-RU" dirty="0"/>
              <a:t> сеть «Пятёрочка»</a:t>
            </a:r>
          </a:p>
          <a:p>
            <a:r>
              <a:rPr lang="ru-RU" dirty="0"/>
              <a:t>Магазины «у дома» для покупки товаров повседневного спроса</a:t>
            </a:r>
          </a:p>
          <a:p>
            <a:r>
              <a:rPr lang="ru-RU" dirty="0"/>
              <a:t>Выгодное расположение в непосредственной близости от жилых домов</a:t>
            </a:r>
          </a:p>
          <a:p>
            <a:r>
              <a:rPr lang="ru-RU" dirty="0"/>
              <a:t>Широкий товарный ассортимент, удовлетворяющий любым требованиям покупателей</a:t>
            </a:r>
          </a:p>
        </p:txBody>
      </p:sp>
    </p:spTree>
    <p:extLst>
      <p:ext uri="{BB962C8B-B14F-4D97-AF65-F5344CB8AC3E}">
        <p14:creationId xmlns:p14="http://schemas.microsoft.com/office/powerpoint/2010/main" val="7538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284984"/>
            <a:ext cx="7467600" cy="3188968"/>
          </a:xfrm>
        </p:spPr>
        <p:txBody>
          <a:bodyPr/>
          <a:lstStyle/>
          <a:p>
            <a:r>
              <a:rPr lang="ru-RU" dirty="0"/>
              <a:t>Торговая сеть «Перекрёсток»</a:t>
            </a:r>
          </a:p>
          <a:p>
            <a:r>
              <a:rPr lang="ru-RU" dirty="0"/>
              <a:t>Ведущий супермаркет высококачественной свежей продукции в России</a:t>
            </a:r>
          </a:p>
          <a:p>
            <a:r>
              <a:rPr lang="ru-RU" dirty="0"/>
              <a:t>Премиальное обслуживание покупателей</a:t>
            </a:r>
          </a:p>
          <a:p>
            <a:r>
              <a:rPr lang="ru-RU" dirty="0"/>
              <a:t>Выгодное расположение в черте города, в том числе на пересечении транспортных потоков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24288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8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984419"/>
            <a:ext cx="7467600" cy="348953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Торговая сеть «Карусель»</a:t>
            </a:r>
          </a:p>
          <a:p>
            <a:r>
              <a:rPr lang="ru-RU" dirty="0"/>
              <a:t>Лучший выбор продуктов питания и товаров для дома</a:t>
            </a:r>
          </a:p>
          <a:p>
            <a:r>
              <a:rPr lang="ru-RU" dirty="0"/>
              <a:t>Возможность приобретения необходимых товаров по справедливым ценам в черте города</a:t>
            </a:r>
          </a:p>
          <a:p>
            <a:r>
              <a:rPr lang="ru-RU" dirty="0"/>
              <a:t>Расположение магазинов в непосредственной близости от жилых районов или в составе объектов с удобным подъездом и обустроенной парковкой</a:t>
            </a:r>
          </a:p>
          <a:p>
            <a:r>
              <a:rPr lang="ru-RU" dirty="0"/>
              <a:t>Широкий выбор продуктов питания (групповая упаковка, продукция отдела кулинарии, обслуживание через прилавок) и специализированный ассортимент непродовольственных товаров</a:t>
            </a:r>
          </a:p>
          <a:p>
            <a:r>
              <a:rPr lang="ru-RU" dirty="0"/>
              <a:t>Эффективные </a:t>
            </a:r>
            <a:r>
              <a:rPr lang="ru-RU" dirty="0" err="1"/>
              <a:t>промоакции</a:t>
            </a:r>
            <a:r>
              <a:rPr lang="ru-RU" dirty="0"/>
              <a:t>, подкреплённые привлекательной программой лояльности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669"/>
            <a:ext cx="24574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3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032448" cy="281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6172524" cy="363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796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Структура </a:t>
            </a:r>
            <a:r>
              <a:rPr lang="ru-RU" dirty="0"/>
              <a:t>акционерного капитала X5 по состоянию на 30 июня 2019 г.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4480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74" y="1916832"/>
            <a:ext cx="5090444" cy="440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8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208</TotalTime>
  <Words>191</Words>
  <Application>Microsoft Office PowerPoint</Application>
  <PresentationFormat>Экран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X5 Retail Group </vt:lpstr>
      <vt:lpstr>Презентация PowerPoint</vt:lpstr>
      <vt:lpstr>Презентация PowerPoint</vt:lpstr>
      <vt:lpstr>   2019</vt:lpstr>
      <vt:lpstr>Бренды Х5 Retail Group</vt:lpstr>
      <vt:lpstr>Презентация PowerPoint</vt:lpstr>
      <vt:lpstr>Презентация PowerPoint</vt:lpstr>
      <vt:lpstr>Презентация PowerPoint</vt:lpstr>
      <vt:lpstr> Структура акционерного капитала X5 по состоянию на 30 июня 2019 г.  </vt:lpstr>
      <vt:lpstr>Презентация PowerPoint</vt:lpstr>
      <vt:lpstr>Чистая розничная выручка по федеральным округам во 2 кв. 2019 г </vt:lpstr>
      <vt:lpstr>Инновации</vt:lpstr>
      <vt:lpstr>Цифровизация покупателя</vt:lpstr>
      <vt:lpstr> магазин-лаборатория для разработки инноваций </vt:lpstr>
      <vt:lpstr>Магазины «Перекресток» и «Карусель» будут принимать пластиковые бутылки </vt:lpstr>
      <vt:lpstr>Товары с AliExpress начнут доставлять в супермаркеты X5 Retail Group </vt:lpstr>
      <vt:lpstr>Презентация PowerPoint</vt:lpstr>
      <vt:lpstr>Обновление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X5 Retail Group </dc:title>
  <dc:creator>Сотрудник</dc:creator>
  <cp:lastModifiedBy>Сотрудник</cp:lastModifiedBy>
  <cp:revision>14</cp:revision>
  <dcterms:created xsi:type="dcterms:W3CDTF">2019-10-25T08:48:40Z</dcterms:created>
  <dcterms:modified xsi:type="dcterms:W3CDTF">2019-10-29T10:28:06Z</dcterms:modified>
</cp:coreProperties>
</file>